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D6DB8-A4EE-E24B-33FE-0E6BFFAED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F951E-BA28-9A5B-1A34-E3BFEF41F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FFF7B-CA32-48AB-08D8-60B25FAED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644A-9693-6249-B2C0-B41BEE3451C7}" type="datetimeFigureOut">
              <a:rPr lang="en-JP" smtClean="0"/>
              <a:t>2022/10/28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C4063-C784-E2BE-D71E-D220A037C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BE277-14BE-81C5-AC6B-EC5274E6A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611F3-3E30-EA4D-AFD1-94A57A99CDA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92052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F23E4-F560-1559-DC26-36D7C1885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9111C7-E258-9BB9-118B-9127A6A9C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B8EF4-C039-F61D-ECC8-08FB85422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644A-9693-6249-B2C0-B41BEE3451C7}" type="datetimeFigureOut">
              <a:rPr lang="en-JP" smtClean="0"/>
              <a:t>2022/10/28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CF0F9-614F-E648-A766-9DACB3DE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D75B0-C5E9-C682-B36C-B1E5D30B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611F3-3E30-EA4D-AFD1-94A57A99CDA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312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50CDB7-3375-CF4D-5BCB-F8B0425F55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E3AB9F-86B7-1E2B-F9D3-07769724E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4476B-6FFF-778C-B49F-52CEDC217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644A-9693-6249-B2C0-B41BEE3451C7}" type="datetimeFigureOut">
              <a:rPr lang="en-JP" smtClean="0"/>
              <a:t>2022/10/28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CD0B9-B4B0-9089-E620-7A306AA4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8D889-EDC8-9599-69B1-9A4A55E9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611F3-3E30-EA4D-AFD1-94A57A99CDA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7578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DF0FB-6883-225B-28DA-D5438095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C920C-C004-CB4B-5D24-370BF89D0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8F5AE-0E87-0D72-FFBF-0B3EA18BE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644A-9693-6249-B2C0-B41BEE3451C7}" type="datetimeFigureOut">
              <a:rPr lang="en-JP" smtClean="0"/>
              <a:t>2022/10/28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85E82-2B3D-0EA4-A7C1-800FA74C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39123-6476-D007-9922-75C32DCC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611F3-3E30-EA4D-AFD1-94A57A99CDA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70302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19581-BF6B-DBB2-9809-B4DA15F08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E8F45-4A7C-EFE9-1EBF-A0A69A81A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E6C8A-EEC4-76D7-1CC9-5C56A474F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644A-9693-6249-B2C0-B41BEE3451C7}" type="datetimeFigureOut">
              <a:rPr lang="en-JP" smtClean="0"/>
              <a:t>2022/10/28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0B599-75C7-BFC5-3852-3A879D4BD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D4807-ACEA-A15C-F67A-A404CBD9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611F3-3E30-EA4D-AFD1-94A57A99CDA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97106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98831-BEF2-33DB-1629-9B9B3AABF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0B74C-2D14-1773-DEB0-65332A5CB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AF352-D5FC-13B3-71CC-CE91A7E70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4B8EB-9DE8-A2C0-EDB1-689651858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644A-9693-6249-B2C0-B41BEE3451C7}" type="datetimeFigureOut">
              <a:rPr lang="en-JP" smtClean="0"/>
              <a:t>2022/10/28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3787E-4825-61E7-4DD3-8FFE1CEE3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6A2F9-A4C1-B962-DA35-753F7C18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611F3-3E30-EA4D-AFD1-94A57A99CDA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63600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065F8-C9B5-7001-8215-99D7F485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F7AEA-0A7E-F5A9-699D-99F9B5E9E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0BCCB-9BFD-FFB7-A107-AC85937F4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1A13E-F978-E466-49B9-82149C6592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ED094-50F5-9F62-48BF-12A49F3864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B7F5F4-3903-93E4-C787-ABE705BB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644A-9693-6249-B2C0-B41BEE3451C7}" type="datetimeFigureOut">
              <a:rPr lang="en-JP" smtClean="0"/>
              <a:t>2022/10/28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6E25B5-2268-2309-094B-FF291745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036359-393E-993F-EE20-F2DE0A8B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611F3-3E30-EA4D-AFD1-94A57A99CDA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58201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6E5B-1C7B-86E4-5B17-6E84713F5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74820-2358-5B19-0028-CAD5DC051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644A-9693-6249-B2C0-B41BEE3451C7}" type="datetimeFigureOut">
              <a:rPr lang="en-JP" smtClean="0"/>
              <a:t>2022/10/28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2464BF-E288-1E9C-A6DA-FDD64DCC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D92A2-91A0-3AA1-9B33-4823E9399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611F3-3E30-EA4D-AFD1-94A57A99CDA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62089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39E760-E054-26D6-8826-5D795B62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644A-9693-6249-B2C0-B41BEE3451C7}" type="datetimeFigureOut">
              <a:rPr lang="en-JP" smtClean="0"/>
              <a:t>2022/10/28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D627ED-76CA-BF95-31E1-96B171035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A75B2-1A20-B972-623F-95B3B5FD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611F3-3E30-EA4D-AFD1-94A57A99CDA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2107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9B5E1-A834-D873-8BE0-C87F9F19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09617-C5D1-8C8A-0CDC-E35519C3E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93782-03BF-8DC6-AF4D-C1AA4276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CE395-4E79-C370-1117-1CBD05A6B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644A-9693-6249-B2C0-B41BEE3451C7}" type="datetimeFigureOut">
              <a:rPr lang="en-JP" smtClean="0"/>
              <a:t>2022/10/28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49465-7651-74B5-7EBE-E425524CC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88B93-EFC7-D486-1F45-458CDA1E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611F3-3E30-EA4D-AFD1-94A57A99CDA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01320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68772-7C12-FBC2-BAE5-6E4478221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857FB0-8755-3571-EE26-9FA4D07637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E0CA7-3198-56C8-6823-A7C24C22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57A1C-B44B-3528-3650-DF7AD2B18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644A-9693-6249-B2C0-B41BEE3451C7}" type="datetimeFigureOut">
              <a:rPr lang="en-JP" smtClean="0"/>
              <a:t>2022/10/28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CCC31-C9F8-EA44-ACE9-DDB0FD73B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8D302-FA48-17C5-AA10-BC20724B1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611F3-3E30-EA4D-AFD1-94A57A99CDA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2395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B4C7C0-7DB0-B1D4-4026-330161E76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9104E-FABF-EF71-82D1-E2F7AF5DE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A158-B62D-4A4B-FCA4-5F1BD4670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C644A-9693-6249-B2C0-B41BEE3451C7}" type="datetimeFigureOut">
              <a:rPr lang="en-JP" smtClean="0"/>
              <a:t>2022/10/28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8A011-FA1A-3CA5-3216-A763903E9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12D14-8CDF-F46A-809F-0420EA6DC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611F3-3E30-EA4D-AFD1-94A57A99CDA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0664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4002D8-165B-B2C1-CFC2-05A4EF2BC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7" r="7067" b="48088"/>
          <a:stretch/>
        </p:blipFill>
        <p:spPr>
          <a:xfrm>
            <a:off x="60960" y="495554"/>
            <a:ext cx="12074333" cy="5450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A47929-0A62-3843-DC00-3143FB5D6814}"/>
              </a:ext>
            </a:extLst>
          </p:cNvPr>
          <p:cNvCxnSpPr>
            <a:cxnSpLocks/>
          </p:cNvCxnSpPr>
          <p:nvPr/>
        </p:nvCxnSpPr>
        <p:spPr>
          <a:xfrm>
            <a:off x="2060448" y="1588008"/>
            <a:ext cx="0" cy="352800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8BA88D-42BE-A15C-35A8-E26B2463BCC9}"/>
              </a:ext>
            </a:extLst>
          </p:cNvPr>
          <p:cNvCxnSpPr>
            <a:cxnSpLocks/>
          </p:cNvCxnSpPr>
          <p:nvPr/>
        </p:nvCxnSpPr>
        <p:spPr>
          <a:xfrm>
            <a:off x="3041904" y="1557528"/>
            <a:ext cx="0" cy="352800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681652-FDCA-47A6-1FC4-D8FA8CA5F7C9}"/>
              </a:ext>
            </a:extLst>
          </p:cNvPr>
          <p:cNvCxnSpPr>
            <a:cxnSpLocks/>
          </p:cNvCxnSpPr>
          <p:nvPr/>
        </p:nvCxnSpPr>
        <p:spPr>
          <a:xfrm>
            <a:off x="4011168" y="1563624"/>
            <a:ext cx="0" cy="352800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167E31-61F6-E90A-E96D-940CB3BAAAEC}"/>
              </a:ext>
            </a:extLst>
          </p:cNvPr>
          <p:cNvCxnSpPr>
            <a:cxnSpLocks/>
          </p:cNvCxnSpPr>
          <p:nvPr/>
        </p:nvCxnSpPr>
        <p:spPr>
          <a:xfrm>
            <a:off x="4968240" y="1569720"/>
            <a:ext cx="0" cy="352800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DC159F-685A-D3C3-FC25-EA02E4E88AEF}"/>
              </a:ext>
            </a:extLst>
          </p:cNvPr>
          <p:cNvCxnSpPr>
            <a:cxnSpLocks/>
          </p:cNvCxnSpPr>
          <p:nvPr/>
        </p:nvCxnSpPr>
        <p:spPr>
          <a:xfrm>
            <a:off x="5937504" y="1563624"/>
            <a:ext cx="0" cy="352800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EF50DB6-BCDC-0633-10F4-90AD057650F2}"/>
              </a:ext>
            </a:extLst>
          </p:cNvPr>
          <p:cNvSpPr txBox="1"/>
          <p:nvPr/>
        </p:nvSpPr>
        <p:spPr>
          <a:xfrm>
            <a:off x="1635424" y="5486400"/>
            <a:ext cx="27887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AT3G13382 (SALK_039481)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7CBAAB-18C5-A552-C06F-7FC84617B32E}"/>
              </a:ext>
            </a:extLst>
          </p:cNvPr>
          <p:cNvSpPr txBox="1"/>
          <p:nvPr/>
        </p:nvSpPr>
        <p:spPr>
          <a:xfrm>
            <a:off x="4855211" y="5486400"/>
            <a:ext cx="2214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6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ETL1</a:t>
            </a:r>
            <a:r>
              <a:rPr lang="en-JP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(internal control)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BE3AD-6986-695F-EAAF-6424D899720A}"/>
              </a:ext>
            </a:extLst>
          </p:cNvPr>
          <p:cNvSpPr txBox="1"/>
          <p:nvPr/>
        </p:nvSpPr>
        <p:spPr>
          <a:xfrm>
            <a:off x="953670" y="5054925"/>
            <a:ext cx="1157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  WT  DW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D2DA4-83BF-D370-A048-540A127E16AA}"/>
              </a:ext>
            </a:extLst>
          </p:cNvPr>
          <p:cNvSpPr txBox="1"/>
          <p:nvPr/>
        </p:nvSpPr>
        <p:spPr>
          <a:xfrm>
            <a:off x="2054405" y="5052828"/>
            <a:ext cx="1109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 WT DW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56238C-084E-87B7-125B-0D5BA27764A3}"/>
              </a:ext>
            </a:extLst>
          </p:cNvPr>
          <p:cNvSpPr txBox="1"/>
          <p:nvPr/>
        </p:nvSpPr>
        <p:spPr>
          <a:xfrm>
            <a:off x="3035860" y="5036352"/>
            <a:ext cx="1109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 WT DW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B53E81-0B4A-33F8-F452-7B30FFA8DB52}"/>
              </a:ext>
            </a:extLst>
          </p:cNvPr>
          <p:cNvSpPr txBox="1"/>
          <p:nvPr/>
        </p:nvSpPr>
        <p:spPr>
          <a:xfrm>
            <a:off x="3980740" y="5028925"/>
            <a:ext cx="1109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 WT DW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F26FA6-10EC-E4E0-E850-D0ABD6389AA5}"/>
              </a:ext>
            </a:extLst>
          </p:cNvPr>
          <p:cNvSpPr txBox="1"/>
          <p:nvPr/>
        </p:nvSpPr>
        <p:spPr>
          <a:xfrm>
            <a:off x="4937811" y="5021340"/>
            <a:ext cx="1109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 WT DW 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5E384646-018D-BFEE-1FC4-638552208D13}"/>
              </a:ext>
            </a:extLst>
          </p:cNvPr>
          <p:cNvSpPr/>
          <p:nvPr/>
        </p:nvSpPr>
        <p:spPr>
          <a:xfrm rot="16200000">
            <a:off x="2925905" y="3431872"/>
            <a:ext cx="193457" cy="3939984"/>
          </a:xfrm>
          <a:prstGeom prst="leftBrac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>
              <a:solidFill>
                <a:srgbClr val="0070C0"/>
              </a:solidFill>
              <a:highlight>
                <a:srgbClr val="0000FF"/>
              </a:highlight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0AA9D3B-8742-3E15-BACF-D15E74B8ECF8}"/>
              </a:ext>
            </a:extLst>
          </p:cNvPr>
          <p:cNvSpPr>
            <a:spLocks/>
          </p:cNvSpPr>
          <p:nvPr/>
        </p:nvSpPr>
        <p:spPr>
          <a:xfrm rot="16200000">
            <a:off x="5404883" y="4960722"/>
            <a:ext cx="190800" cy="900000"/>
          </a:xfrm>
          <a:prstGeom prst="leftBrac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>
              <a:solidFill>
                <a:srgbClr val="0070C0"/>
              </a:solidFill>
              <a:highlight>
                <a:srgbClr val="0000FF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D18BB3-40C4-5D31-6D3A-23C3A58E40D1}"/>
              </a:ext>
            </a:extLst>
          </p:cNvPr>
          <p:cNvSpPr txBox="1"/>
          <p:nvPr/>
        </p:nvSpPr>
        <p:spPr>
          <a:xfrm>
            <a:off x="1342092" y="120038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B0F21-B49B-5CD5-6B34-94D37309483A}"/>
              </a:ext>
            </a:extLst>
          </p:cNvPr>
          <p:cNvSpPr txBox="1"/>
          <p:nvPr/>
        </p:nvSpPr>
        <p:spPr>
          <a:xfrm>
            <a:off x="2398415" y="118425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E87C6D-C6DC-51BB-4406-7DFD4269A25D}"/>
              </a:ext>
            </a:extLst>
          </p:cNvPr>
          <p:cNvSpPr txBox="1"/>
          <p:nvPr/>
        </p:nvSpPr>
        <p:spPr>
          <a:xfrm>
            <a:off x="3379870" y="119429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A0CF5-5423-7106-2575-3F2BCF3EF839}"/>
              </a:ext>
            </a:extLst>
          </p:cNvPr>
          <p:cNvSpPr txBox="1"/>
          <p:nvPr/>
        </p:nvSpPr>
        <p:spPr>
          <a:xfrm>
            <a:off x="4330912" y="118425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3E6FE-3AEE-11E1-7229-7FD55B613AC5}"/>
              </a:ext>
            </a:extLst>
          </p:cNvPr>
          <p:cNvSpPr txBox="1"/>
          <p:nvPr/>
        </p:nvSpPr>
        <p:spPr>
          <a:xfrm>
            <a:off x="5286969" y="119429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011901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31</Words>
  <Application>Microsoft Macintosh PowerPoint</Application>
  <PresentationFormat>Widescreen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Yasuhiro Sato</dc:creator>
  <cp:lastModifiedBy>Yasuhiro Sato</cp:lastModifiedBy>
  <cp:revision>3</cp:revision>
  <dcterms:created xsi:type="dcterms:W3CDTF">2022-10-28T14:14:58Z</dcterms:created>
  <dcterms:modified xsi:type="dcterms:W3CDTF">2022-10-28T17:05:27Z</dcterms:modified>
</cp:coreProperties>
</file>